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37" r:id="rId1"/>
  </p:sldMasterIdLst>
  <p:sldIdLst>
    <p:sldId id="256" r:id="rId2"/>
    <p:sldId id="258" r:id="rId3"/>
    <p:sldId id="257" r:id="rId4"/>
    <p:sldId id="259" r:id="rId5"/>
    <p:sldId id="260" r:id="rId6"/>
    <p:sldId id="261" r:id="rId7"/>
    <p:sldId id="262" r:id="rId8"/>
    <p:sldId id="263"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FFEC54B-3168-421D-B77B-BEC6AB019878}" v="29" dt="2021-03-06T20:34:13.988"/>
    <p1510:client id="{E236681C-D294-445E-9278-345423A56E7B}" v="1" dt="2021-03-07T14:25:16.6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77" autoAdjust="0"/>
    <p:restoredTop sz="94660"/>
  </p:normalViewPr>
  <p:slideViewPr>
    <p:cSldViewPr snapToGrid="0">
      <p:cViewPr varScale="1">
        <p:scale>
          <a:sx n="82" d="100"/>
          <a:sy n="82" d="100"/>
        </p:scale>
        <p:origin x="67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6/11/relationships/changesInfo" Target="changesInfos/changesInfo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LIFF" userId="604851f172595be9" providerId="LiveId" clId="{E236681C-D294-445E-9278-345423A56E7B}"/>
    <pc:docChg chg="modSld">
      <pc:chgData name="CLIFF" userId="604851f172595be9" providerId="LiveId" clId="{E236681C-D294-445E-9278-345423A56E7B}" dt="2021-03-07T14:25:16.653" v="0"/>
      <pc:docMkLst>
        <pc:docMk/>
      </pc:docMkLst>
      <pc:sldChg chg="addSp modSp">
        <pc:chgData name="CLIFF" userId="604851f172595be9" providerId="LiveId" clId="{E236681C-D294-445E-9278-345423A56E7B}" dt="2021-03-07T14:25:16.653" v="0"/>
        <pc:sldMkLst>
          <pc:docMk/>
          <pc:sldMk cId="2277774257" sldId="256"/>
        </pc:sldMkLst>
        <pc:picChg chg="add mod">
          <ac:chgData name="CLIFF" userId="604851f172595be9" providerId="LiveId" clId="{E236681C-D294-445E-9278-345423A56E7B}" dt="2021-03-07T14:25:16.653" v="0"/>
          <ac:picMkLst>
            <pc:docMk/>
            <pc:sldMk cId="2277774257" sldId="256"/>
            <ac:picMk id="3" creationId="{63ED1C78-D921-4F3A-9557-6188CC2A221D}"/>
          </ac:picMkLst>
        </pc:picChg>
      </pc:sldChg>
      <pc:sldChg chg="addSp modSp">
        <pc:chgData name="CLIFF" userId="604851f172595be9" providerId="LiveId" clId="{E236681C-D294-445E-9278-345423A56E7B}" dt="2021-03-07T14:25:16.653" v="0"/>
        <pc:sldMkLst>
          <pc:docMk/>
          <pc:sldMk cId="1207023193" sldId="257"/>
        </pc:sldMkLst>
        <pc:picChg chg="add mod">
          <ac:chgData name="CLIFF" userId="604851f172595be9" providerId="LiveId" clId="{E236681C-D294-445E-9278-345423A56E7B}" dt="2021-03-07T14:25:16.653" v="0"/>
          <ac:picMkLst>
            <pc:docMk/>
            <pc:sldMk cId="1207023193" sldId="257"/>
            <ac:picMk id="4" creationId="{8CC5097D-E286-4C73-B376-3F415532C832}"/>
          </ac:picMkLst>
        </pc:picChg>
      </pc:sldChg>
      <pc:sldChg chg="addSp modSp">
        <pc:chgData name="CLIFF" userId="604851f172595be9" providerId="LiveId" clId="{E236681C-D294-445E-9278-345423A56E7B}" dt="2021-03-07T14:25:16.653" v="0"/>
        <pc:sldMkLst>
          <pc:docMk/>
          <pc:sldMk cId="4293160910" sldId="258"/>
        </pc:sldMkLst>
        <pc:picChg chg="add mod">
          <ac:chgData name="CLIFF" userId="604851f172595be9" providerId="LiveId" clId="{E236681C-D294-445E-9278-345423A56E7B}" dt="2021-03-07T14:25:16.653" v="0"/>
          <ac:picMkLst>
            <pc:docMk/>
            <pc:sldMk cId="4293160910" sldId="258"/>
            <ac:picMk id="4" creationId="{2AE63C24-EA8C-4D36-85E1-983F78BDF3B6}"/>
          </ac:picMkLst>
        </pc:picChg>
      </pc:sldChg>
      <pc:sldChg chg="addSp modSp">
        <pc:chgData name="CLIFF" userId="604851f172595be9" providerId="LiveId" clId="{E236681C-D294-445E-9278-345423A56E7B}" dt="2021-03-07T14:25:16.653" v="0"/>
        <pc:sldMkLst>
          <pc:docMk/>
          <pc:sldMk cId="3304171879" sldId="259"/>
        </pc:sldMkLst>
        <pc:picChg chg="add mod">
          <ac:chgData name="CLIFF" userId="604851f172595be9" providerId="LiveId" clId="{E236681C-D294-445E-9278-345423A56E7B}" dt="2021-03-07T14:25:16.653" v="0"/>
          <ac:picMkLst>
            <pc:docMk/>
            <pc:sldMk cId="3304171879" sldId="259"/>
            <ac:picMk id="4" creationId="{0EA11D76-5C67-4C19-BF3C-B2073B6E8F43}"/>
          </ac:picMkLst>
        </pc:picChg>
      </pc:sldChg>
      <pc:sldChg chg="addSp modSp">
        <pc:chgData name="CLIFF" userId="604851f172595be9" providerId="LiveId" clId="{E236681C-D294-445E-9278-345423A56E7B}" dt="2021-03-07T14:25:16.653" v="0"/>
        <pc:sldMkLst>
          <pc:docMk/>
          <pc:sldMk cId="3732922212" sldId="260"/>
        </pc:sldMkLst>
        <pc:picChg chg="add mod">
          <ac:chgData name="CLIFF" userId="604851f172595be9" providerId="LiveId" clId="{E236681C-D294-445E-9278-345423A56E7B}" dt="2021-03-07T14:25:16.653" v="0"/>
          <ac:picMkLst>
            <pc:docMk/>
            <pc:sldMk cId="3732922212" sldId="260"/>
            <ac:picMk id="4" creationId="{64058208-3795-4A2C-A18E-3A8C0D08285E}"/>
          </ac:picMkLst>
        </pc:picChg>
      </pc:sldChg>
      <pc:sldChg chg="addSp modSp">
        <pc:chgData name="CLIFF" userId="604851f172595be9" providerId="LiveId" clId="{E236681C-D294-445E-9278-345423A56E7B}" dt="2021-03-07T14:25:16.653" v="0"/>
        <pc:sldMkLst>
          <pc:docMk/>
          <pc:sldMk cId="1575862973" sldId="261"/>
        </pc:sldMkLst>
        <pc:picChg chg="add mod">
          <ac:chgData name="CLIFF" userId="604851f172595be9" providerId="LiveId" clId="{E236681C-D294-445E-9278-345423A56E7B}" dt="2021-03-07T14:25:16.653" v="0"/>
          <ac:picMkLst>
            <pc:docMk/>
            <pc:sldMk cId="1575862973" sldId="261"/>
            <ac:picMk id="4" creationId="{881645CD-7021-464C-9E21-CF782EEFA7AC}"/>
          </ac:picMkLst>
        </pc:picChg>
      </pc:sldChg>
      <pc:sldChg chg="addSp modSp">
        <pc:chgData name="CLIFF" userId="604851f172595be9" providerId="LiveId" clId="{E236681C-D294-445E-9278-345423A56E7B}" dt="2021-03-07T14:25:16.653" v="0"/>
        <pc:sldMkLst>
          <pc:docMk/>
          <pc:sldMk cId="3463569188" sldId="262"/>
        </pc:sldMkLst>
        <pc:picChg chg="add mod">
          <ac:chgData name="CLIFF" userId="604851f172595be9" providerId="LiveId" clId="{E236681C-D294-445E-9278-345423A56E7B}" dt="2021-03-07T14:25:16.653" v="0"/>
          <ac:picMkLst>
            <pc:docMk/>
            <pc:sldMk cId="3463569188" sldId="262"/>
            <ac:picMk id="4" creationId="{8714386D-75A4-4609-9BEF-2618D742161B}"/>
          </ac:picMkLst>
        </pc:picChg>
      </pc:sldChg>
      <pc:sldChg chg="addSp modSp">
        <pc:chgData name="CLIFF" userId="604851f172595be9" providerId="LiveId" clId="{E236681C-D294-445E-9278-345423A56E7B}" dt="2021-03-07T14:25:16.653" v="0"/>
        <pc:sldMkLst>
          <pc:docMk/>
          <pc:sldMk cId="3167473087" sldId="263"/>
        </pc:sldMkLst>
        <pc:picChg chg="add mod">
          <ac:chgData name="CLIFF" userId="604851f172595be9" providerId="LiveId" clId="{E236681C-D294-445E-9278-345423A56E7B}" dt="2021-03-07T14:25:16.653" v="0"/>
          <ac:picMkLst>
            <pc:docMk/>
            <pc:sldMk cId="3167473087" sldId="263"/>
            <ac:picMk id="4" creationId="{54B1AA8E-00C8-4E8C-BFF3-BC4A4B5AFCD0}"/>
          </ac:picMkLst>
        </pc:picChg>
      </pc:sldChg>
      <pc:sldChg chg="addSp modSp">
        <pc:chgData name="CLIFF" userId="604851f172595be9" providerId="LiveId" clId="{E236681C-D294-445E-9278-345423A56E7B}" dt="2021-03-07T14:25:16.653" v="0"/>
        <pc:sldMkLst>
          <pc:docMk/>
          <pc:sldMk cId="3424528722" sldId="264"/>
        </pc:sldMkLst>
        <pc:picChg chg="add mod">
          <ac:chgData name="CLIFF" userId="604851f172595be9" providerId="LiveId" clId="{E236681C-D294-445E-9278-345423A56E7B}" dt="2021-03-07T14:25:16.653" v="0"/>
          <ac:picMkLst>
            <pc:docMk/>
            <pc:sldMk cId="3424528722" sldId="264"/>
            <ac:picMk id="4" creationId="{978B1E78-A68A-46F1-8DCC-5888F738DEA8}"/>
          </ac:picMkLst>
        </pc:picChg>
      </pc:sldChg>
    </pc:docChg>
  </pc:docChgLst>
  <pc:docChgLst>
    <pc:chgData name="CLIFF" userId="604851f172595be9" providerId="LiveId" clId="{CFFEC54B-3168-421D-B77B-BEC6AB019878}"/>
    <pc:docChg chg="undo custSel addSld modSld">
      <pc:chgData name="CLIFF" userId="604851f172595be9" providerId="LiveId" clId="{CFFEC54B-3168-421D-B77B-BEC6AB019878}" dt="2021-03-07T13:44:27.275" v="4536" actId="207"/>
      <pc:docMkLst>
        <pc:docMk/>
      </pc:docMkLst>
      <pc:sldChg chg="modSp mod">
        <pc:chgData name="CLIFF" userId="604851f172595be9" providerId="LiveId" clId="{CFFEC54B-3168-421D-B77B-BEC6AB019878}" dt="2021-03-07T13:41:16.746" v="4527" actId="122"/>
        <pc:sldMkLst>
          <pc:docMk/>
          <pc:sldMk cId="2277774257" sldId="256"/>
        </pc:sldMkLst>
        <pc:spChg chg="mod">
          <ac:chgData name="CLIFF" userId="604851f172595be9" providerId="LiveId" clId="{CFFEC54B-3168-421D-B77B-BEC6AB019878}" dt="2021-03-07T13:41:16.746" v="4527" actId="122"/>
          <ac:spMkLst>
            <pc:docMk/>
            <pc:sldMk cId="2277774257" sldId="256"/>
            <ac:spMk id="2" creationId="{2A0E6BF1-208D-4676-BD44-931936430944}"/>
          </ac:spMkLst>
        </pc:spChg>
      </pc:sldChg>
      <pc:sldChg chg="modSp mod">
        <pc:chgData name="CLIFF" userId="604851f172595be9" providerId="LiveId" clId="{CFFEC54B-3168-421D-B77B-BEC6AB019878}" dt="2021-03-06T20:43:37.396" v="3556" actId="20577"/>
        <pc:sldMkLst>
          <pc:docMk/>
          <pc:sldMk cId="1207023193" sldId="257"/>
        </pc:sldMkLst>
        <pc:spChg chg="mod">
          <ac:chgData name="CLIFF" userId="604851f172595be9" providerId="LiveId" clId="{CFFEC54B-3168-421D-B77B-BEC6AB019878}" dt="2021-03-06T19:49:34.646" v="2264" actId="255"/>
          <ac:spMkLst>
            <pc:docMk/>
            <pc:sldMk cId="1207023193" sldId="257"/>
            <ac:spMk id="2" creationId="{A4CA28CC-0526-4F54-96AF-76322CE52616}"/>
          </ac:spMkLst>
        </pc:spChg>
        <pc:spChg chg="mod">
          <ac:chgData name="CLIFF" userId="604851f172595be9" providerId="LiveId" clId="{CFFEC54B-3168-421D-B77B-BEC6AB019878}" dt="2021-03-06T20:43:37.396" v="3556" actId="20577"/>
          <ac:spMkLst>
            <pc:docMk/>
            <pc:sldMk cId="1207023193" sldId="257"/>
            <ac:spMk id="3" creationId="{2F5E09D3-342C-4932-82CF-14CD4200AB46}"/>
          </ac:spMkLst>
        </pc:spChg>
      </pc:sldChg>
      <pc:sldChg chg="modSp new mod">
        <pc:chgData name="CLIFF" userId="604851f172595be9" providerId="LiveId" clId="{CFFEC54B-3168-421D-B77B-BEC6AB019878}" dt="2021-03-07T13:41:29.442" v="4528" actId="122"/>
        <pc:sldMkLst>
          <pc:docMk/>
          <pc:sldMk cId="4293160910" sldId="258"/>
        </pc:sldMkLst>
        <pc:spChg chg="mod">
          <ac:chgData name="CLIFF" userId="604851f172595be9" providerId="LiveId" clId="{CFFEC54B-3168-421D-B77B-BEC6AB019878}" dt="2021-03-07T13:41:29.442" v="4528" actId="122"/>
          <ac:spMkLst>
            <pc:docMk/>
            <pc:sldMk cId="4293160910" sldId="258"/>
            <ac:spMk id="2" creationId="{2F999C59-A707-4909-9870-F63D66501CE3}"/>
          </ac:spMkLst>
        </pc:spChg>
        <pc:spChg chg="mod">
          <ac:chgData name="CLIFF" userId="604851f172595be9" providerId="LiveId" clId="{CFFEC54B-3168-421D-B77B-BEC6AB019878}" dt="2021-03-06T20:18:17.461" v="2748" actId="27636"/>
          <ac:spMkLst>
            <pc:docMk/>
            <pc:sldMk cId="4293160910" sldId="258"/>
            <ac:spMk id="3" creationId="{75345D83-AA69-4D0C-91FB-AB592F66C127}"/>
          </ac:spMkLst>
        </pc:spChg>
      </pc:sldChg>
      <pc:sldChg chg="modSp new mod">
        <pc:chgData name="CLIFF" userId="604851f172595be9" providerId="LiveId" clId="{CFFEC54B-3168-421D-B77B-BEC6AB019878}" dt="2021-03-06T20:18:17.476" v="2749" actId="27636"/>
        <pc:sldMkLst>
          <pc:docMk/>
          <pc:sldMk cId="3304171879" sldId="259"/>
        </pc:sldMkLst>
        <pc:spChg chg="mod">
          <ac:chgData name="CLIFF" userId="604851f172595be9" providerId="LiveId" clId="{CFFEC54B-3168-421D-B77B-BEC6AB019878}" dt="2021-03-06T19:49:16.591" v="2263" actId="255"/>
          <ac:spMkLst>
            <pc:docMk/>
            <pc:sldMk cId="3304171879" sldId="259"/>
            <ac:spMk id="2" creationId="{1DE52CDD-BC2B-4F5E-8614-52117C1E2CF4}"/>
          </ac:spMkLst>
        </pc:spChg>
        <pc:spChg chg="mod">
          <ac:chgData name="CLIFF" userId="604851f172595be9" providerId="LiveId" clId="{CFFEC54B-3168-421D-B77B-BEC6AB019878}" dt="2021-03-06T20:18:17.476" v="2749" actId="27636"/>
          <ac:spMkLst>
            <pc:docMk/>
            <pc:sldMk cId="3304171879" sldId="259"/>
            <ac:spMk id="3" creationId="{58ADA0AD-91C3-41ED-92BA-A16DF301F4D4}"/>
          </ac:spMkLst>
        </pc:spChg>
      </pc:sldChg>
      <pc:sldChg chg="modSp new mod">
        <pc:chgData name="CLIFF" userId="604851f172595be9" providerId="LiveId" clId="{CFFEC54B-3168-421D-B77B-BEC6AB019878}" dt="2021-03-06T20:24:19.045" v="2937" actId="33524"/>
        <pc:sldMkLst>
          <pc:docMk/>
          <pc:sldMk cId="3732922212" sldId="260"/>
        </pc:sldMkLst>
        <pc:spChg chg="mod">
          <ac:chgData name="CLIFF" userId="604851f172595be9" providerId="LiveId" clId="{CFFEC54B-3168-421D-B77B-BEC6AB019878}" dt="2021-03-06T20:24:09.015" v="2936" actId="122"/>
          <ac:spMkLst>
            <pc:docMk/>
            <pc:sldMk cId="3732922212" sldId="260"/>
            <ac:spMk id="2" creationId="{803B6A09-36AB-484F-AD8D-788EFBBCC99E}"/>
          </ac:spMkLst>
        </pc:spChg>
        <pc:spChg chg="mod">
          <ac:chgData name="CLIFF" userId="604851f172595be9" providerId="LiveId" clId="{CFFEC54B-3168-421D-B77B-BEC6AB019878}" dt="2021-03-06T20:24:19.045" v="2937" actId="33524"/>
          <ac:spMkLst>
            <pc:docMk/>
            <pc:sldMk cId="3732922212" sldId="260"/>
            <ac:spMk id="3" creationId="{71A245DF-3671-4994-BEB9-AEECF001F181}"/>
          </ac:spMkLst>
        </pc:spChg>
      </pc:sldChg>
      <pc:sldChg chg="modSp new mod">
        <pc:chgData name="CLIFF" userId="604851f172595be9" providerId="LiveId" clId="{CFFEC54B-3168-421D-B77B-BEC6AB019878}" dt="2021-03-07T13:44:27.275" v="4536" actId="207"/>
        <pc:sldMkLst>
          <pc:docMk/>
          <pc:sldMk cId="1575862973" sldId="261"/>
        </pc:sldMkLst>
        <pc:spChg chg="mod">
          <ac:chgData name="CLIFF" userId="604851f172595be9" providerId="LiveId" clId="{CFFEC54B-3168-421D-B77B-BEC6AB019878}" dt="2021-03-06T20:40:58.218" v="3512" actId="122"/>
          <ac:spMkLst>
            <pc:docMk/>
            <pc:sldMk cId="1575862973" sldId="261"/>
            <ac:spMk id="2" creationId="{0B7569D3-AA74-4868-BD41-F4E1D7887908}"/>
          </ac:spMkLst>
        </pc:spChg>
        <pc:spChg chg="mod">
          <ac:chgData name="CLIFF" userId="604851f172595be9" providerId="LiveId" clId="{CFFEC54B-3168-421D-B77B-BEC6AB019878}" dt="2021-03-07T13:44:27.275" v="4536" actId="207"/>
          <ac:spMkLst>
            <pc:docMk/>
            <pc:sldMk cId="1575862973" sldId="261"/>
            <ac:spMk id="3" creationId="{AC1197CD-C244-41BC-A354-1EFC1D5F4555}"/>
          </ac:spMkLst>
        </pc:spChg>
      </pc:sldChg>
      <pc:sldChg chg="modSp new mod">
        <pc:chgData name="CLIFF" userId="604851f172595be9" providerId="LiveId" clId="{CFFEC54B-3168-421D-B77B-BEC6AB019878}" dt="2021-03-06T21:09:17.178" v="3923" actId="20577"/>
        <pc:sldMkLst>
          <pc:docMk/>
          <pc:sldMk cId="3463569188" sldId="262"/>
        </pc:sldMkLst>
        <pc:spChg chg="mod">
          <ac:chgData name="CLIFF" userId="604851f172595be9" providerId="LiveId" clId="{CFFEC54B-3168-421D-B77B-BEC6AB019878}" dt="2021-03-06T20:53:47.440" v="3915" actId="122"/>
          <ac:spMkLst>
            <pc:docMk/>
            <pc:sldMk cId="3463569188" sldId="262"/>
            <ac:spMk id="2" creationId="{4AEEF164-49C3-438F-9852-7A4380755F92}"/>
          </ac:spMkLst>
        </pc:spChg>
        <pc:spChg chg="mod">
          <ac:chgData name="CLIFF" userId="604851f172595be9" providerId="LiveId" clId="{CFFEC54B-3168-421D-B77B-BEC6AB019878}" dt="2021-03-06T21:09:17.178" v="3923" actId="20577"/>
          <ac:spMkLst>
            <pc:docMk/>
            <pc:sldMk cId="3463569188" sldId="262"/>
            <ac:spMk id="3" creationId="{CEF617C5-C339-47E6-922A-82E1C4805F03}"/>
          </ac:spMkLst>
        </pc:spChg>
      </pc:sldChg>
      <pc:sldChg chg="modSp new mod">
        <pc:chgData name="CLIFF" userId="604851f172595be9" providerId="LiveId" clId="{CFFEC54B-3168-421D-B77B-BEC6AB019878}" dt="2021-03-07T13:44:18.697" v="4535" actId="207"/>
        <pc:sldMkLst>
          <pc:docMk/>
          <pc:sldMk cId="3167473087" sldId="263"/>
        </pc:sldMkLst>
        <pc:spChg chg="mod">
          <ac:chgData name="CLIFF" userId="604851f172595be9" providerId="LiveId" clId="{CFFEC54B-3168-421D-B77B-BEC6AB019878}" dt="2021-03-06T21:25:54.719" v="4510" actId="122"/>
          <ac:spMkLst>
            <pc:docMk/>
            <pc:sldMk cId="3167473087" sldId="263"/>
            <ac:spMk id="2" creationId="{E1F19DCD-54AB-4286-95E7-4D9C892B516C}"/>
          </ac:spMkLst>
        </pc:spChg>
        <pc:spChg chg="mod">
          <ac:chgData name="CLIFF" userId="604851f172595be9" providerId="LiveId" clId="{CFFEC54B-3168-421D-B77B-BEC6AB019878}" dt="2021-03-07T13:44:18.697" v="4535" actId="207"/>
          <ac:spMkLst>
            <pc:docMk/>
            <pc:sldMk cId="3167473087" sldId="263"/>
            <ac:spMk id="3" creationId="{5613F4B9-9AE8-47F5-A36A-2C3932BDB52A}"/>
          </ac:spMkLst>
        </pc:spChg>
      </pc:sldChg>
      <pc:sldChg chg="modSp new mod">
        <pc:chgData name="CLIFF" userId="604851f172595be9" providerId="LiveId" clId="{CFFEC54B-3168-421D-B77B-BEC6AB019878}" dt="2021-03-07T13:44:07.979" v="4534" actId="207"/>
        <pc:sldMkLst>
          <pc:docMk/>
          <pc:sldMk cId="3424528722" sldId="264"/>
        </pc:sldMkLst>
        <pc:spChg chg="mod">
          <ac:chgData name="CLIFF" userId="604851f172595be9" providerId="LiveId" clId="{CFFEC54B-3168-421D-B77B-BEC6AB019878}" dt="2021-03-06T21:28:24.093" v="4526" actId="122"/>
          <ac:spMkLst>
            <pc:docMk/>
            <pc:sldMk cId="3424528722" sldId="264"/>
            <ac:spMk id="2" creationId="{8CCF1D2B-43AA-407B-A22E-EBDF30BC0A09}"/>
          </ac:spMkLst>
        </pc:spChg>
        <pc:spChg chg="mod">
          <ac:chgData name="CLIFF" userId="604851f172595be9" providerId="LiveId" clId="{CFFEC54B-3168-421D-B77B-BEC6AB019878}" dt="2021-03-07T13:44:07.979" v="4534" actId="207"/>
          <ac:spMkLst>
            <pc:docMk/>
            <pc:sldMk cId="3424528722" sldId="264"/>
            <ac:spMk id="3" creationId="{C129A746-81A0-488D-AA1A-C2D470E3369E}"/>
          </ac:spMkLst>
        </pc:spChg>
      </pc:sldChg>
    </pc:docChg>
  </pc:docChgLst>
</pc:chgInfo>
</file>

<file path=ppt/media/image1.jpeg>
</file>

<file path=ppt/media/image2.png>
</file>

<file path=ppt/media/image3.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8EC9E8CD-336D-477E-87DE-6D1D9173F309}" type="datetimeFigureOut">
              <a:rPr lang="en-US" smtClean="0"/>
              <a:t>3/7/2021</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A0FB65FE-9FDA-4765-B715-8CD123D186A4}" type="slidenum">
              <a:rPr lang="en-US" smtClean="0"/>
              <a:t>‹#›</a:t>
            </a:fld>
            <a:endParaRPr lang="en-US"/>
          </a:p>
        </p:txBody>
      </p:sp>
    </p:spTree>
    <p:extLst>
      <p:ext uri="{BB962C8B-B14F-4D97-AF65-F5344CB8AC3E}">
        <p14:creationId xmlns:p14="http://schemas.microsoft.com/office/powerpoint/2010/main" val="21357802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EC9E8CD-336D-477E-87DE-6D1D9173F309}" type="datetimeFigureOut">
              <a:rPr lang="en-US" smtClean="0"/>
              <a:t>3/7/2021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FB65FE-9FDA-4765-B715-8CD123D186A4}" type="slidenum">
              <a:rPr lang="en-US" smtClean="0"/>
              <a:t>‹#›</a:t>
            </a:fld>
            <a:endParaRPr lang="en-US"/>
          </a:p>
        </p:txBody>
      </p:sp>
    </p:spTree>
    <p:extLst>
      <p:ext uri="{BB962C8B-B14F-4D97-AF65-F5344CB8AC3E}">
        <p14:creationId xmlns:p14="http://schemas.microsoft.com/office/powerpoint/2010/main" val="3834149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EC9E8CD-336D-477E-87DE-6D1D9173F309}" type="datetimeFigureOut">
              <a:rPr lang="en-US" smtClean="0"/>
              <a:t>3/7/2021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FB65FE-9FDA-4765-B715-8CD123D186A4}" type="slidenum">
              <a:rPr lang="en-US" smtClean="0"/>
              <a:t>‹#›</a:t>
            </a:fld>
            <a:endParaRPr lang="en-US"/>
          </a:p>
        </p:txBody>
      </p:sp>
    </p:spTree>
    <p:extLst>
      <p:ext uri="{BB962C8B-B14F-4D97-AF65-F5344CB8AC3E}">
        <p14:creationId xmlns:p14="http://schemas.microsoft.com/office/powerpoint/2010/main" val="5063052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EC9E8CD-336D-477E-87DE-6D1D9173F309}" type="datetimeFigureOut">
              <a:rPr lang="en-US" smtClean="0"/>
              <a:t>3/7/2021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FB65FE-9FDA-4765-B715-8CD123D186A4}"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0884707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EC9E8CD-336D-477E-87DE-6D1D9173F309}" type="datetimeFigureOut">
              <a:rPr lang="en-US" smtClean="0"/>
              <a:t>3/7/2021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FB65FE-9FDA-4765-B715-8CD123D186A4}" type="slidenum">
              <a:rPr lang="en-US" smtClean="0"/>
              <a:t>‹#›</a:t>
            </a:fld>
            <a:endParaRPr lang="en-US"/>
          </a:p>
        </p:txBody>
      </p:sp>
    </p:spTree>
    <p:extLst>
      <p:ext uri="{BB962C8B-B14F-4D97-AF65-F5344CB8AC3E}">
        <p14:creationId xmlns:p14="http://schemas.microsoft.com/office/powerpoint/2010/main" val="21912794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EC9E8CD-336D-477E-87DE-6D1D9173F309}" type="datetimeFigureOut">
              <a:rPr lang="en-US" smtClean="0"/>
              <a:t>3/7/2021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0FB65FE-9FDA-4765-B715-8CD123D186A4}" type="slidenum">
              <a:rPr lang="en-US" smtClean="0"/>
              <a:t>‹#›</a:t>
            </a:fld>
            <a:endParaRPr lang="en-US"/>
          </a:p>
        </p:txBody>
      </p:sp>
    </p:spTree>
    <p:extLst>
      <p:ext uri="{BB962C8B-B14F-4D97-AF65-F5344CB8AC3E}">
        <p14:creationId xmlns:p14="http://schemas.microsoft.com/office/powerpoint/2010/main" val="20923750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8EC9E8CD-336D-477E-87DE-6D1D9173F309}" type="datetimeFigureOut">
              <a:rPr lang="en-US" smtClean="0"/>
              <a:t>3/7/2021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0FB65FE-9FDA-4765-B715-8CD123D186A4}" type="slidenum">
              <a:rPr lang="en-US" smtClean="0"/>
              <a:t>‹#›</a:t>
            </a:fld>
            <a:endParaRPr lang="en-US"/>
          </a:p>
        </p:txBody>
      </p:sp>
    </p:spTree>
    <p:extLst>
      <p:ext uri="{BB962C8B-B14F-4D97-AF65-F5344CB8AC3E}">
        <p14:creationId xmlns:p14="http://schemas.microsoft.com/office/powerpoint/2010/main" val="12021899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C9E8CD-336D-477E-87DE-6D1D9173F309}" type="datetimeFigureOut">
              <a:rPr lang="en-US" smtClean="0"/>
              <a:t>3/7/2021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FB65FE-9FDA-4765-B715-8CD123D186A4}" type="slidenum">
              <a:rPr lang="en-US" smtClean="0"/>
              <a:t>‹#›</a:t>
            </a:fld>
            <a:endParaRPr lang="en-US"/>
          </a:p>
        </p:txBody>
      </p:sp>
    </p:spTree>
    <p:extLst>
      <p:ext uri="{BB962C8B-B14F-4D97-AF65-F5344CB8AC3E}">
        <p14:creationId xmlns:p14="http://schemas.microsoft.com/office/powerpoint/2010/main" val="280679949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C9E8CD-336D-477E-87DE-6D1D9173F309}" type="datetimeFigureOut">
              <a:rPr lang="en-US" smtClean="0"/>
              <a:t>3/7/2021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FB65FE-9FDA-4765-B715-8CD123D186A4}" type="slidenum">
              <a:rPr lang="en-US" smtClean="0"/>
              <a:t>‹#›</a:t>
            </a:fld>
            <a:endParaRPr lang="en-US"/>
          </a:p>
        </p:txBody>
      </p:sp>
    </p:spTree>
    <p:extLst>
      <p:ext uri="{BB962C8B-B14F-4D97-AF65-F5344CB8AC3E}">
        <p14:creationId xmlns:p14="http://schemas.microsoft.com/office/powerpoint/2010/main" val="39389891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C9E8CD-336D-477E-87DE-6D1D9173F309}" type="datetimeFigureOut">
              <a:rPr lang="en-US" smtClean="0"/>
              <a:t>3/7/2021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FB65FE-9FDA-4765-B715-8CD123D186A4}" type="slidenum">
              <a:rPr lang="en-US" smtClean="0"/>
              <a:t>‹#›</a:t>
            </a:fld>
            <a:endParaRPr lang="en-US"/>
          </a:p>
        </p:txBody>
      </p:sp>
    </p:spTree>
    <p:extLst>
      <p:ext uri="{BB962C8B-B14F-4D97-AF65-F5344CB8AC3E}">
        <p14:creationId xmlns:p14="http://schemas.microsoft.com/office/powerpoint/2010/main" val="429403244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EC9E8CD-336D-477E-87DE-6D1D9173F309}" type="datetimeFigureOut">
              <a:rPr lang="en-US" smtClean="0"/>
              <a:t>3/7/2021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0FB65FE-9FDA-4765-B715-8CD123D186A4}" type="slidenum">
              <a:rPr lang="en-US" smtClean="0"/>
              <a:t>‹#›</a:t>
            </a:fld>
            <a:endParaRPr lang="en-US"/>
          </a:p>
        </p:txBody>
      </p:sp>
    </p:spTree>
    <p:extLst>
      <p:ext uri="{BB962C8B-B14F-4D97-AF65-F5344CB8AC3E}">
        <p14:creationId xmlns:p14="http://schemas.microsoft.com/office/powerpoint/2010/main" val="37978454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EC9E8CD-336D-477E-87DE-6D1D9173F309}" type="datetimeFigureOut">
              <a:rPr lang="en-US" smtClean="0"/>
              <a:t>3/7/2021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FB65FE-9FDA-4765-B715-8CD123D186A4}" type="slidenum">
              <a:rPr lang="en-US" smtClean="0"/>
              <a:t>‹#›</a:t>
            </a:fld>
            <a:endParaRPr lang="en-US"/>
          </a:p>
        </p:txBody>
      </p:sp>
    </p:spTree>
    <p:extLst>
      <p:ext uri="{BB962C8B-B14F-4D97-AF65-F5344CB8AC3E}">
        <p14:creationId xmlns:p14="http://schemas.microsoft.com/office/powerpoint/2010/main" val="22633944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EC9E8CD-336D-477E-87DE-6D1D9173F309}" type="datetimeFigureOut">
              <a:rPr lang="en-US" smtClean="0"/>
              <a:t>3/7/2021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0FB65FE-9FDA-4765-B715-8CD123D186A4}" type="slidenum">
              <a:rPr lang="en-US" smtClean="0"/>
              <a:t>‹#›</a:t>
            </a:fld>
            <a:endParaRPr lang="en-US"/>
          </a:p>
        </p:txBody>
      </p:sp>
    </p:spTree>
    <p:extLst>
      <p:ext uri="{BB962C8B-B14F-4D97-AF65-F5344CB8AC3E}">
        <p14:creationId xmlns:p14="http://schemas.microsoft.com/office/powerpoint/2010/main" val="34284759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EC9E8CD-336D-477E-87DE-6D1D9173F309}" type="datetimeFigureOut">
              <a:rPr lang="en-US" smtClean="0"/>
              <a:t>3/7/2021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0FB65FE-9FDA-4765-B715-8CD123D186A4}" type="slidenum">
              <a:rPr lang="en-US" smtClean="0"/>
              <a:t>‹#›</a:t>
            </a:fld>
            <a:endParaRPr lang="en-US"/>
          </a:p>
        </p:txBody>
      </p:sp>
    </p:spTree>
    <p:extLst>
      <p:ext uri="{BB962C8B-B14F-4D97-AF65-F5344CB8AC3E}">
        <p14:creationId xmlns:p14="http://schemas.microsoft.com/office/powerpoint/2010/main" val="21621154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EC9E8CD-336D-477E-87DE-6D1D9173F309}" type="datetimeFigureOut">
              <a:rPr lang="en-US" smtClean="0"/>
              <a:t>3/7/2021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0FB65FE-9FDA-4765-B715-8CD123D186A4}" type="slidenum">
              <a:rPr lang="en-US" smtClean="0"/>
              <a:t>‹#›</a:t>
            </a:fld>
            <a:endParaRPr lang="en-US"/>
          </a:p>
        </p:txBody>
      </p:sp>
    </p:spTree>
    <p:extLst>
      <p:ext uri="{BB962C8B-B14F-4D97-AF65-F5344CB8AC3E}">
        <p14:creationId xmlns:p14="http://schemas.microsoft.com/office/powerpoint/2010/main" val="2317290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EC9E8CD-336D-477E-87DE-6D1D9173F309}" type="datetimeFigureOut">
              <a:rPr lang="en-US" smtClean="0"/>
              <a:t>3/7/2021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0FB65FE-9FDA-4765-B715-8CD123D186A4}" type="slidenum">
              <a:rPr lang="en-US" smtClean="0"/>
              <a:t>‹#›</a:t>
            </a:fld>
            <a:endParaRPr lang="en-US"/>
          </a:p>
        </p:txBody>
      </p:sp>
    </p:spTree>
    <p:extLst>
      <p:ext uri="{BB962C8B-B14F-4D97-AF65-F5344CB8AC3E}">
        <p14:creationId xmlns:p14="http://schemas.microsoft.com/office/powerpoint/2010/main" val="7361340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EC9E8CD-336D-477E-87DE-6D1D9173F309}" type="datetimeFigureOut">
              <a:rPr lang="en-US" smtClean="0"/>
              <a:t>3/7/2021</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0FB65FE-9FDA-4765-B715-8CD123D186A4}" type="slidenum">
              <a:rPr lang="en-US" smtClean="0"/>
              <a:t>‹#›</a:t>
            </a:fld>
            <a:endParaRPr lang="en-US"/>
          </a:p>
        </p:txBody>
      </p:sp>
    </p:spTree>
    <p:extLst>
      <p:ext uri="{BB962C8B-B14F-4D97-AF65-F5344CB8AC3E}">
        <p14:creationId xmlns:p14="http://schemas.microsoft.com/office/powerpoint/2010/main" val="472685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8EC9E8CD-336D-477E-87DE-6D1D9173F309}" type="datetimeFigureOut">
              <a:rPr lang="en-US" smtClean="0"/>
              <a:t>3/7/2021</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0FB65FE-9FDA-4765-B715-8CD123D186A4}" type="slidenum">
              <a:rPr lang="en-US" smtClean="0"/>
              <a:t>‹#›</a:t>
            </a:fld>
            <a:endParaRPr lang="en-US"/>
          </a:p>
        </p:txBody>
      </p:sp>
    </p:spTree>
    <p:extLst>
      <p:ext uri="{BB962C8B-B14F-4D97-AF65-F5344CB8AC3E}">
        <p14:creationId xmlns:p14="http://schemas.microsoft.com/office/powerpoint/2010/main" val="875764396"/>
      </p:ext>
    </p:extLst>
  </p:cSld>
  <p:clrMap bg1="dk1" tx1="lt1" bg2="dk2" tx2="lt2" accent1="accent1" accent2="accent2" accent3="accent3" accent4="accent4" accent5="accent5" accent6="accent6" hlink="hlink" folHlink="folHlink"/>
  <p:sldLayoutIdLst>
    <p:sldLayoutId id="2147484038" r:id="rId1"/>
    <p:sldLayoutId id="2147484039" r:id="rId2"/>
    <p:sldLayoutId id="2147484040" r:id="rId3"/>
    <p:sldLayoutId id="2147484041" r:id="rId4"/>
    <p:sldLayoutId id="2147484042" r:id="rId5"/>
    <p:sldLayoutId id="2147484043" r:id="rId6"/>
    <p:sldLayoutId id="2147484044" r:id="rId7"/>
    <p:sldLayoutId id="2147484045" r:id="rId8"/>
    <p:sldLayoutId id="2147484046" r:id="rId9"/>
    <p:sldLayoutId id="2147484047" r:id="rId10"/>
    <p:sldLayoutId id="2147484048" r:id="rId11"/>
    <p:sldLayoutId id="2147484049" r:id="rId12"/>
    <p:sldLayoutId id="2147484050" r:id="rId13"/>
    <p:sldLayoutId id="2147484051" r:id="rId14"/>
    <p:sldLayoutId id="2147484052" r:id="rId15"/>
    <p:sldLayoutId id="2147484053" r:id="rId16"/>
    <p:sldLayoutId id="2147484054"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3.png"/><Relationship Id="rId5" Type="http://schemas.openxmlformats.org/officeDocument/2006/relationships/hyperlink" Target="https://github.com/MILIND-RAJ/Concrete-Crack-Images-Classification-Using-ResNet50/blob/master/Final_Assignment%20concrete.ipynb" TargetMode="External"/><Relationship Id="rId4" Type="http://schemas.openxmlformats.org/officeDocument/2006/relationships/hyperlink" Target="https://www.kaggle.com/kanikepratap/cnn-assignment-ii-submitted" TargetMode="Externa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3.png"/><Relationship Id="rId5" Type="http://schemas.openxmlformats.org/officeDocument/2006/relationships/hyperlink" Target="https://md-datasets-cache-zipfiles-prod.s3.eu-west-1.amazonaws.com/5y9wdsg2zt-2.zip" TargetMode="External"/><Relationship Id="rId4" Type="http://schemas.openxmlformats.org/officeDocument/2006/relationships/hyperlink" Target="https://data.mendeley.com/datasets/5y9wdsg2zt/2" TargetMode="External"/></Relationships>
</file>

<file path=ppt/slides/_rels/slide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2.xml"/><Relationship Id="rId7" Type="http://schemas.openxmlformats.org/officeDocument/2006/relationships/hyperlink" Target="https://en.wikipedia.org/wiki/2013_Dhaka_garment_factory_collapse" TargetMode="Externa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hyperlink" Target="https://www.upgrad.com/blog/image-classification-in-cnn/" TargetMode="External"/><Relationship Id="rId5" Type="http://schemas.openxmlformats.org/officeDocument/2006/relationships/hyperlink" Target="https://www.giatecscientific.com/education/cracking-in-concrete-procedures/" TargetMode="External"/><Relationship Id="rId4" Type="http://schemas.openxmlformats.org/officeDocument/2006/relationships/hyperlink" Target="https://data.mendeley.com/datasets/5y9wdsg2zt/2"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0E6BF1-208D-4676-BD44-931936430944}"/>
              </a:ext>
            </a:extLst>
          </p:cNvPr>
          <p:cNvSpPr>
            <a:spLocks noGrp="1"/>
          </p:cNvSpPr>
          <p:nvPr>
            <p:ph type="ctrTitle"/>
          </p:nvPr>
        </p:nvSpPr>
        <p:spPr>
          <a:xfrm>
            <a:off x="1438276" y="1066800"/>
            <a:ext cx="8858249" cy="3686175"/>
          </a:xfrm>
        </p:spPr>
        <p:txBody>
          <a:bodyPr>
            <a:noAutofit/>
          </a:bodyPr>
          <a:lstStyle/>
          <a:p>
            <a:pPr algn="ctr"/>
            <a:r>
              <a:rPr lang="en-US" sz="7200" dirty="0">
                <a:latin typeface="Times New Roman" panose="02020603050405020304" pitchFamily="18" charset="0"/>
                <a:cs typeface="Times New Roman" panose="02020603050405020304" pitchFamily="18" charset="0"/>
              </a:rPr>
              <a:t>CONCRETE CRACK DETECTION SYSTEM</a:t>
            </a:r>
          </a:p>
        </p:txBody>
      </p:sp>
      <p:pic>
        <p:nvPicPr>
          <p:cNvPr id="3" name="Audio 2">
            <a:hlinkClick r:id="" action="ppaction://media"/>
            <a:extLst>
              <a:ext uri="{FF2B5EF4-FFF2-40B4-BE49-F238E27FC236}">
                <a16:creationId xmlns:a16="http://schemas.microsoft.com/office/drawing/2014/main" id="{63ED1C78-D921-4F3A-9557-6188CC2A221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277774257"/>
      </p:ext>
    </p:extLst>
  </p:cSld>
  <p:clrMapOvr>
    <a:masterClrMapping/>
  </p:clrMapOvr>
  <mc:AlternateContent xmlns:mc="http://schemas.openxmlformats.org/markup-compatibility/2006">
    <mc:Choice xmlns:p14="http://schemas.microsoft.com/office/powerpoint/2010/main" Requires="p14">
      <p:transition spd="slow" p14:dur="2000" advTm="6883"/>
    </mc:Choice>
    <mc:Fallback>
      <p:transition spd="slow" advTm="68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999C59-A707-4909-9870-F63D66501CE3}"/>
              </a:ext>
            </a:extLst>
          </p:cNvPr>
          <p:cNvSpPr>
            <a:spLocks noGrp="1"/>
          </p:cNvSpPr>
          <p:nvPr>
            <p:ph type="title"/>
          </p:nvPr>
        </p:nvSpPr>
        <p:spPr>
          <a:xfrm>
            <a:off x="1141413" y="609600"/>
            <a:ext cx="9905998" cy="1132936"/>
          </a:xfrm>
        </p:spPr>
        <p:txBody>
          <a:bodyPr>
            <a:noAutofit/>
          </a:bodyPr>
          <a:lstStyle/>
          <a:p>
            <a:pPr algn="ctr"/>
            <a:r>
              <a:rPr lang="en-US" sz="4800"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75345D83-AA69-4D0C-91FB-AB592F66C127}"/>
              </a:ext>
            </a:extLst>
          </p:cNvPr>
          <p:cNvSpPr>
            <a:spLocks noGrp="1"/>
          </p:cNvSpPr>
          <p:nvPr>
            <p:ph idx="1"/>
          </p:nvPr>
        </p:nvSpPr>
        <p:spPr/>
        <p:txBody>
          <a:bodyPr>
            <a:normAutofit fontScale="85000" lnSpcReduction="10000"/>
          </a:bodyPr>
          <a:lstStyle/>
          <a:p>
            <a:pPr marL="0" indent="0" algn="ctr">
              <a:buNone/>
            </a:pPr>
            <a:r>
              <a:rPr lang="en-US" sz="3200" dirty="0">
                <a:latin typeface="Times New Roman" panose="02020603050405020304" pitchFamily="18" charset="0"/>
                <a:cs typeface="Times New Roman" panose="02020603050405020304" pitchFamily="18" charset="0"/>
              </a:rPr>
              <a:t>Concrete is arguably the most widely used construction material in the world. Strength is one of the main reasons concrete has been used for construction for many decades. It can easily withstand tensile and compressive stresses without getting affected. It is also durable, rigid and resilient to deformation. Cracking is usually the first sign of distress in concrete [2]. It is however possible for deterioration to exist before cracks appear</a:t>
            </a:r>
          </a:p>
        </p:txBody>
      </p:sp>
      <p:pic>
        <p:nvPicPr>
          <p:cNvPr id="4" name="Audio 3">
            <a:hlinkClick r:id="" action="ppaction://media"/>
            <a:extLst>
              <a:ext uri="{FF2B5EF4-FFF2-40B4-BE49-F238E27FC236}">
                <a16:creationId xmlns:a16="http://schemas.microsoft.com/office/drawing/2014/main" id="{2AE63C24-EA8C-4D36-85E1-983F78BDF3B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293160910"/>
      </p:ext>
    </p:extLst>
  </p:cSld>
  <p:clrMapOvr>
    <a:masterClrMapping/>
  </p:clrMapOvr>
  <mc:AlternateContent xmlns:mc="http://schemas.openxmlformats.org/markup-compatibility/2006">
    <mc:Choice xmlns:p14="http://schemas.microsoft.com/office/powerpoint/2010/main" Requires="p14">
      <p:transition spd="slow" p14:dur="2000" advTm="29336"/>
    </mc:Choice>
    <mc:Fallback>
      <p:transition spd="slow" advTm="293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A28CC-0526-4F54-96AF-76322CE52616}"/>
              </a:ext>
            </a:extLst>
          </p:cNvPr>
          <p:cNvSpPr>
            <a:spLocks noGrp="1"/>
          </p:cNvSpPr>
          <p:nvPr>
            <p:ph type="title"/>
          </p:nvPr>
        </p:nvSpPr>
        <p:spPr>
          <a:xfrm>
            <a:off x="1141413" y="609600"/>
            <a:ext cx="9905998" cy="831011"/>
          </a:xfrm>
        </p:spPr>
        <p:txBody>
          <a:bodyPr>
            <a:normAutofit/>
          </a:bodyPr>
          <a:lstStyle/>
          <a:p>
            <a:pPr algn="ctr"/>
            <a:r>
              <a:rPr lang="en-US" sz="4800" dirty="0">
                <a:latin typeface="Times New Roman" panose="02020603050405020304" pitchFamily="18" charset="0"/>
                <a:cs typeface="Times New Roman" panose="02020603050405020304" pitchFamily="18" charset="0"/>
              </a:rPr>
              <a:t>PROBLEM STATEMENT</a:t>
            </a:r>
          </a:p>
        </p:txBody>
      </p:sp>
      <p:sp>
        <p:nvSpPr>
          <p:cNvPr id="3" name="Content Placeholder 2">
            <a:extLst>
              <a:ext uri="{FF2B5EF4-FFF2-40B4-BE49-F238E27FC236}">
                <a16:creationId xmlns:a16="http://schemas.microsoft.com/office/drawing/2014/main" id="{2F5E09D3-342C-4932-82CF-14CD4200AB46}"/>
              </a:ext>
            </a:extLst>
          </p:cNvPr>
          <p:cNvSpPr>
            <a:spLocks noGrp="1"/>
          </p:cNvSpPr>
          <p:nvPr>
            <p:ph idx="1"/>
          </p:nvPr>
        </p:nvSpPr>
        <p:spPr>
          <a:xfrm>
            <a:off x="913795" y="1343608"/>
            <a:ext cx="10353762" cy="5074947"/>
          </a:xfrm>
        </p:spPr>
        <p:txBody>
          <a:bodyPr>
            <a:noAutofit/>
          </a:bodyPr>
          <a:lstStyle/>
          <a:p>
            <a:pPr marL="0" indent="0" algn="ctr">
              <a:buNone/>
            </a:pPr>
            <a:r>
              <a:rPr lang="en-US" sz="3200" dirty="0">
                <a:effectLst>
                  <a:glow rad="38100">
                    <a:schemeClr val="bg1">
                      <a:lumMod val="50000"/>
                      <a:lumOff val="50000"/>
                      <a:alpha val="20000"/>
                    </a:schemeClr>
                  </a:glow>
                </a:effectLst>
                <a:latin typeface="Times New Roman" panose="02020603050405020304" pitchFamily="18" charset="0"/>
                <a:cs typeface="Times New Roman" panose="02020603050405020304" pitchFamily="18" charset="0"/>
              </a:rPr>
              <a:t>Concrete cracks are major defect in civil structures which needs to be treated on time to avoid detrimental effect on its structural health which could lead to large scale disasters. To solve this problem, structural inspection should be carried out on civil structure on a regular basis. This is done by checking for cracks on concrete [2]. This project is about  building a system to be used in the structural inspection process by detecting  these cracked concretes, so that they can be replaced with new ones.</a:t>
            </a:r>
          </a:p>
        </p:txBody>
      </p:sp>
      <p:pic>
        <p:nvPicPr>
          <p:cNvPr id="4" name="Audio 3">
            <a:hlinkClick r:id="" action="ppaction://media"/>
            <a:extLst>
              <a:ext uri="{FF2B5EF4-FFF2-40B4-BE49-F238E27FC236}">
                <a16:creationId xmlns:a16="http://schemas.microsoft.com/office/drawing/2014/main" id="{8CC5097D-E286-4C73-B376-3F415532C83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207023193"/>
      </p:ext>
    </p:extLst>
  </p:cSld>
  <p:clrMapOvr>
    <a:masterClrMapping/>
  </p:clrMapOvr>
  <mc:AlternateContent xmlns:mc="http://schemas.openxmlformats.org/markup-compatibility/2006">
    <mc:Choice xmlns:p14="http://schemas.microsoft.com/office/powerpoint/2010/main" Requires="p14">
      <p:transition spd="slow" p14:dur="2000" advTm="23369"/>
    </mc:Choice>
    <mc:Fallback>
      <p:transition spd="slow" advTm="233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52CDD-BC2B-4F5E-8614-52117C1E2CF4}"/>
              </a:ext>
            </a:extLst>
          </p:cNvPr>
          <p:cNvSpPr>
            <a:spLocks noGrp="1"/>
          </p:cNvSpPr>
          <p:nvPr>
            <p:ph type="title"/>
          </p:nvPr>
        </p:nvSpPr>
        <p:spPr>
          <a:xfrm>
            <a:off x="1141413" y="609600"/>
            <a:ext cx="9905998" cy="1314091"/>
          </a:xfrm>
        </p:spPr>
        <p:txBody>
          <a:bodyPr>
            <a:normAutofit/>
          </a:bodyPr>
          <a:lstStyle/>
          <a:p>
            <a:pPr algn="ctr"/>
            <a:r>
              <a:rPr lang="en-US" sz="4800" dirty="0">
                <a:latin typeface="Times New Roman" panose="02020603050405020304" pitchFamily="18" charset="0"/>
                <a:cs typeface="Times New Roman" panose="02020603050405020304" pitchFamily="18" charset="0"/>
              </a:rPr>
              <a:t>PROJECT OBJECTIVE</a:t>
            </a:r>
          </a:p>
        </p:txBody>
      </p:sp>
      <p:sp>
        <p:nvSpPr>
          <p:cNvPr id="3" name="Content Placeholder 2">
            <a:extLst>
              <a:ext uri="{FF2B5EF4-FFF2-40B4-BE49-F238E27FC236}">
                <a16:creationId xmlns:a16="http://schemas.microsoft.com/office/drawing/2014/main" id="{58ADA0AD-91C3-41ED-92BA-A16DF301F4D4}"/>
              </a:ext>
            </a:extLst>
          </p:cNvPr>
          <p:cNvSpPr>
            <a:spLocks noGrp="1"/>
          </p:cNvSpPr>
          <p:nvPr>
            <p:ph idx="1"/>
          </p:nvPr>
        </p:nvSpPr>
        <p:spPr>
          <a:xfrm>
            <a:off x="1141413" y="1923691"/>
            <a:ext cx="9905998" cy="3870619"/>
          </a:xfrm>
        </p:spPr>
        <p:txBody>
          <a:bodyPr>
            <a:normAutofit fontScale="92500" lnSpcReduction="20000"/>
          </a:bodyPr>
          <a:lstStyle/>
          <a:p>
            <a:pPr marL="36900" indent="0" algn="ctr">
              <a:buNone/>
            </a:pPr>
            <a:r>
              <a:rPr lang="en-US" sz="3200" dirty="0">
                <a:latin typeface="Times New Roman" panose="02020603050405020304" pitchFamily="18" charset="0"/>
                <a:cs typeface="Times New Roman" panose="02020603050405020304" pitchFamily="18" charset="0"/>
              </a:rPr>
              <a:t>Creating a deep learning model with an accuracy rate of 99% using convolutional neural network (CNN) that would correctly predict whether a concrete is crack or normal (in other words alert you when a concrete crack is detected.) CNN is a class of deep neural networks, mostly applied to analyzing visual imagery. I will make use of libraries such as keras. Keras is an open-source library that provides a python interface for artificial neural networks</a:t>
            </a:r>
          </a:p>
        </p:txBody>
      </p:sp>
      <p:pic>
        <p:nvPicPr>
          <p:cNvPr id="4" name="Audio 3">
            <a:hlinkClick r:id="" action="ppaction://media"/>
            <a:extLst>
              <a:ext uri="{FF2B5EF4-FFF2-40B4-BE49-F238E27FC236}">
                <a16:creationId xmlns:a16="http://schemas.microsoft.com/office/drawing/2014/main" id="{0EA11D76-5C67-4C19-BF3C-B2073B6E8F4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304171879"/>
      </p:ext>
    </p:extLst>
  </p:cSld>
  <p:clrMapOvr>
    <a:masterClrMapping/>
  </p:clrMapOvr>
  <mc:AlternateContent xmlns:mc="http://schemas.openxmlformats.org/markup-compatibility/2006">
    <mc:Choice xmlns:p14="http://schemas.microsoft.com/office/powerpoint/2010/main" Requires="p14">
      <p:transition spd="slow" p14:dur="2000" advTm="30149"/>
    </mc:Choice>
    <mc:Fallback>
      <p:transition spd="slow" advTm="301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3B6A09-36AB-484F-AD8D-788EFBBCC99E}"/>
              </a:ext>
            </a:extLst>
          </p:cNvPr>
          <p:cNvSpPr>
            <a:spLocks noGrp="1"/>
          </p:cNvSpPr>
          <p:nvPr>
            <p:ph type="title"/>
          </p:nvPr>
        </p:nvSpPr>
        <p:spPr/>
        <p:txBody>
          <a:bodyPr>
            <a:normAutofit/>
          </a:bodyPr>
          <a:lstStyle/>
          <a:p>
            <a:pPr algn="ctr"/>
            <a:r>
              <a:rPr lang="en-US" sz="4800" dirty="0">
                <a:latin typeface="Times New Roman" panose="02020603050405020304" pitchFamily="18" charset="0"/>
                <a:cs typeface="Times New Roman" panose="02020603050405020304" pitchFamily="18" charset="0"/>
              </a:rPr>
              <a:t>METHODOLOGY</a:t>
            </a:r>
          </a:p>
        </p:txBody>
      </p:sp>
      <p:sp>
        <p:nvSpPr>
          <p:cNvPr id="3" name="Content Placeholder 2">
            <a:extLst>
              <a:ext uri="{FF2B5EF4-FFF2-40B4-BE49-F238E27FC236}">
                <a16:creationId xmlns:a16="http://schemas.microsoft.com/office/drawing/2014/main" id="{71A245DF-3671-4994-BEB9-AEECF001F181}"/>
              </a:ext>
            </a:extLst>
          </p:cNvPr>
          <p:cNvSpPr>
            <a:spLocks noGrp="1"/>
          </p:cNvSpPr>
          <p:nvPr>
            <p:ph idx="1"/>
          </p:nvPr>
        </p:nvSpPr>
        <p:spPr/>
        <p:txBody>
          <a:bodyPr>
            <a:normAutofit/>
          </a:bodyPr>
          <a:lstStyle/>
          <a:p>
            <a:pPr marL="36900" indent="0" algn="ctr">
              <a:buNone/>
            </a:pPr>
            <a:r>
              <a:rPr lang="en-US" sz="2800" dirty="0">
                <a:latin typeface="Times New Roman" panose="02020603050405020304" pitchFamily="18" charset="0"/>
                <a:cs typeface="Times New Roman" panose="02020603050405020304" pitchFamily="18" charset="0"/>
              </a:rPr>
              <a:t>This is an image classification problem (predicting a particular label) and a supervised learning problem since we have labels for a particular class. The algorithm I will be using is convolutional neural network mostly used for visual imagery. The metric I will focus on is predicting metric. That is, predicting crack concretes from normal concretes. </a:t>
            </a:r>
          </a:p>
        </p:txBody>
      </p:sp>
      <p:pic>
        <p:nvPicPr>
          <p:cNvPr id="4" name="Audio 3">
            <a:hlinkClick r:id="" action="ppaction://media"/>
            <a:extLst>
              <a:ext uri="{FF2B5EF4-FFF2-40B4-BE49-F238E27FC236}">
                <a16:creationId xmlns:a16="http://schemas.microsoft.com/office/drawing/2014/main" id="{64058208-3795-4A2C-A18E-3A8C0D08285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732922212"/>
      </p:ext>
    </p:extLst>
  </p:cSld>
  <p:clrMapOvr>
    <a:masterClrMapping/>
  </p:clrMapOvr>
  <mc:AlternateContent xmlns:mc="http://schemas.openxmlformats.org/markup-compatibility/2006">
    <mc:Choice xmlns:p14="http://schemas.microsoft.com/office/powerpoint/2010/main" Requires="p14">
      <p:transition spd="slow" p14:dur="2000" advTm="25598"/>
    </mc:Choice>
    <mc:Fallback>
      <p:transition spd="slow" advTm="255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7569D3-AA74-4868-BD41-F4E1D7887908}"/>
              </a:ext>
            </a:extLst>
          </p:cNvPr>
          <p:cNvSpPr>
            <a:spLocks noGrp="1"/>
          </p:cNvSpPr>
          <p:nvPr>
            <p:ph type="title"/>
          </p:nvPr>
        </p:nvSpPr>
        <p:spPr/>
        <p:txBody>
          <a:bodyPr>
            <a:normAutofit/>
          </a:bodyPr>
          <a:lstStyle/>
          <a:p>
            <a:pPr algn="ctr"/>
            <a:r>
              <a:rPr lang="en-US" sz="4800" dirty="0">
                <a:latin typeface="Times New Roman" panose="02020603050405020304" pitchFamily="18" charset="0"/>
                <a:cs typeface="Times New Roman" panose="02020603050405020304" pitchFamily="18" charset="0"/>
              </a:rPr>
              <a:t>Related works</a:t>
            </a:r>
          </a:p>
        </p:txBody>
      </p:sp>
      <p:sp>
        <p:nvSpPr>
          <p:cNvPr id="3" name="Content Placeholder 2">
            <a:extLst>
              <a:ext uri="{FF2B5EF4-FFF2-40B4-BE49-F238E27FC236}">
                <a16:creationId xmlns:a16="http://schemas.microsoft.com/office/drawing/2014/main" id="{AC1197CD-C244-41BC-A354-1EFC1D5F4555}"/>
              </a:ext>
            </a:extLst>
          </p:cNvPr>
          <p:cNvSpPr>
            <a:spLocks noGrp="1"/>
          </p:cNvSpPr>
          <p:nvPr>
            <p:ph idx="1"/>
          </p:nvPr>
        </p:nvSpPr>
        <p:spPr>
          <a:xfrm>
            <a:off x="1141412" y="2097088"/>
            <a:ext cx="9905999" cy="3827851"/>
          </a:xfrm>
        </p:spPr>
        <p:txBody>
          <a:bodyPr>
            <a:normAutofit fontScale="92500" lnSpcReduction="10000"/>
          </a:bodyPr>
          <a:lstStyle/>
          <a:p>
            <a:pPr marL="0" indent="0" algn="ctr">
              <a:buNone/>
            </a:pPr>
            <a:r>
              <a:rPr lang="en-US" dirty="0">
                <a:latin typeface="Times New Roman" panose="02020603050405020304" pitchFamily="18" charset="0"/>
                <a:cs typeface="Times New Roman" panose="02020603050405020304" pitchFamily="18" charset="0"/>
              </a:rPr>
              <a:t>A crack detection system project was done with a similar dataset- structural network defect dataset(SDNET2018) which contains over 56000 images of cracked and non cracked concrete bridge decks, walls, and pavements. Most of the images were captured from Utah State University. The system has an accuracy of 76%</a:t>
            </a:r>
          </a:p>
          <a:p>
            <a:pPr marL="0" indent="0" algn="ctr">
              <a:buNone/>
            </a:pPr>
            <a:r>
              <a:rPr lang="en-US" dirty="0">
                <a:latin typeface="Times New Roman" panose="02020603050405020304" pitchFamily="18" charset="0"/>
                <a:cs typeface="Times New Roman" panose="02020603050405020304" pitchFamily="18" charset="0"/>
              </a:rPr>
              <a:t>Link: </a:t>
            </a:r>
            <a:r>
              <a:rPr lang="en-US" b="0" i="0" dirty="0">
                <a:effectLst/>
                <a:latin typeface="Times New Roman" panose="02020603050405020304" pitchFamily="18" charset="0"/>
                <a:cs typeface="Times New Roman" panose="02020603050405020304" pitchFamily="18" charset="0"/>
              </a:rPr>
              <a:t> </a:t>
            </a:r>
            <a:r>
              <a:rPr lang="en-US" b="0" i="0" u="none" strike="noStrike" dirty="0">
                <a:effectLst/>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https://www.kaggle.com/kanikepratap/cnn-assignment-ii-submitted</a:t>
            </a:r>
            <a:endParaRPr lang="en-US" u="none" strike="noStrike" dirty="0">
              <a:latin typeface="Times New Roman" panose="02020603050405020304" pitchFamily="18" charset="0"/>
              <a:cs typeface="Times New Roman" panose="02020603050405020304" pitchFamily="18" charset="0"/>
            </a:endParaRPr>
          </a:p>
          <a:p>
            <a:pPr marL="0" indent="0" algn="ctr">
              <a:buNone/>
            </a:pPr>
            <a:r>
              <a:rPr lang="en-US" dirty="0">
                <a:latin typeface="Times New Roman" panose="02020603050405020304" pitchFamily="18" charset="0"/>
                <a:cs typeface="Times New Roman" panose="02020603050405020304" pitchFamily="18" charset="0"/>
              </a:rPr>
              <a:t>Milind Raj worked on a similar data using RESNET50 and obtained an accuracy rate of 95.3%</a:t>
            </a:r>
          </a:p>
          <a:p>
            <a:pPr marL="0" indent="0" algn="ctr">
              <a:buNone/>
            </a:pPr>
            <a:r>
              <a:rPr lang="en-US" dirty="0">
                <a:latin typeface="Times New Roman" panose="02020603050405020304" pitchFamily="18" charset="0"/>
                <a:cs typeface="Times New Roman" panose="02020603050405020304" pitchFamily="18" charset="0"/>
              </a:rPr>
              <a:t>Link: </a:t>
            </a:r>
            <a:r>
              <a:rPr lang="en-US" b="0" i="0" u="none" strike="noStrike" dirty="0">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https://github.com/MILIND-RAJ/Concrete-Crack-Images-Classification-Using-ResNet50/blob/master/Final_Assignment%20concrete.ipynb</a:t>
            </a:r>
            <a:r>
              <a:rPr lang="en-US" b="0" i="0" dirty="0">
                <a:effectLst/>
                <a:latin typeface="Times New Roman" panose="02020603050405020304" pitchFamily="18" charset="0"/>
                <a:cs typeface="Times New Roman" panose="02020603050405020304" pitchFamily="18" charset="0"/>
              </a:rPr>
              <a:t>.</a:t>
            </a:r>
          </a:p>
          <a:p>
            <a:endParaRPr lang="en-US" dirty="0"/>
          </a:p>
        </p:txBody>
      </p:sp>
      <p:pic>
        <p:nvPicPr>
          <p:cNvPr id="4" name="Audio 3">
            <a:hlinkClick r:id="" action="ppaction://media"/>
            <a:extLst>
              <a:ext uri="{FF2B5EF4-FFF2-40B4-BE49-F238E27FC236}">
                <a16:creationId xmlns:a16="http://schemas.microsoft.com/office/drawing/2014/main" id="{881645CD-7021-464C-9E21-CF782EEFA7A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575862973"/>
      </p:ext>
    </p:extLst>
  </p:cSld>
  <p:clrMapOvr>
    <a:masterClrMapping/>
  </p:clrMapOvr>
  <mc:AlternateContent xmlns:mc="http://schemas.openxmlformats.org/markup-compatibility/2006">
    <mc:Choice xmlns:p14="http://schemas.microsoft.com/office/powerpoint/2010/main" Requires="p14">
      <p:transition spd="slow" p14:dur="2000" advTm="41643"/>
    </mc:Choice>
    <mc:Fallback>
      <p:transition spd="slow" advTm="416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EEF164-49C3-438F-9852-7A4380755F92}"/>
              </a:ext>
            </a:extLst>
          </p:cNvPr>
          <p:cNvSpPr>
            <a:spLocks noGrp="1"/>
          </p:cNvSpPr>
          <p:nvPr>
            <p:ph type="title"/>
          </p:nvPr>
        </p:nvSpPr>
        <p:spPr/>
        <p:txBody>
          <a:bodyPr>
            <a:normAutofit/>
          </a:bodyPr>
          <a:lstStyle/>
          <a:p>
            <a:pPr algn="ctr"/>
            <a:r>
              <a:rPr lang="en-US" sz="4800" dirty="0"/>
              <a:t>Business goals</a:t>
            </a:r>
          </a:p>
        </p:txBody>
      </p:sp>
      <p:sp>
        <p:nvSpPr>
          <p:cNvPr id="3" name="Content Placeholder 2">
            <a:extLst>
              <a:ext uri="{FF2B5EF4-FFF2-40B4-BE49-F238E27FC236}">
                <a16:creationId xmlns:a16="http://schemas.microsoft.com/office/drawing/2014/main" id="{CEF617C5-C339-47E6-922A-82E1C4805F03}"/>
              </a:ext>
            </a:extLst>
          </p:cNvPr>
          <p:cNvSpPr>
            <a:spLocks noGrp="1"/>
          </p:cNvSpPr>
          <p:nvPr>
            <p:ph idx="1"/>
          </p:nvPr>
        </p:nvSpPr>
        <p:spPr/>
        <p:txBody>
          <a:bodyPr>
            <a:normAutofit/>
          </a:bodyPr>
          <a:lstStyle/>
          <a:p>
            <a:pPr marL="0" indent="0" algn="ctr">
              <a:buNone/>
            </a:pPr>
            <a:r>
              <a:rPr lang="en-US" sz="3200" dirty="0">
                <a:latin typeface="Times New Roman" panose="02020603050405020304" pitchFamily="18" charset="0"/>
                <a:cs typeface="Times New Roman" panose="02020603050405020304" pitchFamily="18" charset="0"/>
              </a:rPr>
              <a:t>For projects which I have come across including the two above which used a similar dataset in this project, an accuracy in the range of 76-95.3% was obtained. My goal is to obtained an accuracy of at least 99% or better</a:t>
            </a:r>
            <a:endParaRPr lang="en-US" sz="3200" b="0" i="0" dirty="0">
              <a:solidFill>
                <a:srgbClr val="24292E"/>
              </a:solidFill>
              <a:effectLst/>
              <a:latin typeface="Times New Roman" panose="02020603050405020304" pitchFamily="18" charset="0"/>
              <a:cs typeface="Times New Roman" panose="02020603050405020304" pitchFamily="18" charset="0"/>
            </a:endParaRPr>
          </a:p>
        </p:txBody>
      </p:sp>
      <p:pic>
        <p:nvPicPr>
          <p:cNvPr id="4" name="Audio 3">
            <a:hlinkClick r:id="" action="ppaction://media"/>
            <a:extLst>
              <a:ext uri="{FF2B5EF4-FFF2-40B4-BE49-F238E27FC236}">
                <a16:creationId xmlns:a16="http://schemas.microsoft.com/office/drawing/2014/main" id="{8714386D-75A4-4609-9BEF-2618D742161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63569188"/>
      </p:ext>
    </p:extLst>
  </p:cSld>
  <p:clrMapOvr>
    <a:masterClrMapping/>
  </p:clrMapOvr>
  <mc:AlternateContent xmlns:mc="http://schemas.openxmlformats.org/markup-compatibility/2006">
    <mc:Choice xmlns:p14="http://schemas.microsoft.com/office/powerpoint/2010/main" Requires="p14">
      <p:transition spd="slow" p14:dur="2000" advTm="18284"/>
    </mc:Choice>
    <mc:Fallback>
      <p:transition spd="slow" advTm="182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19DCD-54AB-4286-95E7-4D9C892B516C}"/>
              </a:ext>
            </a:extLst>
          </p:cNvPr>
          <p:cNvSpPr>
            <a:spLocks noGrp="1"/>
          </p:cNvSpPr>
          <p:nvPr>
            <p:ph type="title"/>
          </p:nvPr>
        </p:nvSpPr>
        <p:spPr>
          <a:xfrm>
            <a:off x="1141413" y="618518"/>
            <a:ext cx="9905998" cy="1312919"/>
          </a:xfrm>
        </p:spPr>
        <p:txBody>
          <a:bodyPr>
            <a:normAutofit/>
          </a:bodyPr>
          <a:lstStyle/>
          <a:p>
            <a:pPr algn="ctr"/>
            <a:r>
              <a:rPr lang="en-US" sz="4800" dirty="0"/>
              <a:t>Dataset</a:t>
            </a:r>
          </a:p>
        </p:txBody>
      </p:sp>
      <p:sp>
        <p:nvSpPr>
          <p:cNvPr id="3" name="Content Placeholder 2">
            <a:extLst>
              <a:ext uri="{FF2B5EF4-FFF2-40B4-BE49-F238E27FC236}">
                <a16:creationId xmlns:a16="http://schemas.microsoft.com/office/drawing/2014/main" id="{5613F4B9-9AE8-47F5-A36A-2C3932BDB52A}"/>
              </a:ext>
            </a:extLst>
          </p:cNvPr>
          <p:cNvSpPr>
            <a:spLocks noGrp="1"/>
          </p:cNvSpPr>
          <p:nvPr>
            <p:ph idx="1"/>
          </p:nvPr>
        </p:nvSpPr>
        <p:spPr>
          <a:xfrm>
            <a:off x="1141412" y="1931437"/>
            <a:ext cx="9905999" cy="3859764"/>
          </a:xfrm>
        </p:spPr>
        <p:txBody>
          <a:bodyPr>
            <a:normAutofit fontScale="92500" lnSpcReduction="10000"/>
          </a:bodyPr>
          <a:lstStyle/>
          <a:p>
            <a:pPr marL="0" indent="0" algn="ctr">
              <a:buNone/>
            </a:pPr>
            <a:r>
              <a:rPr lang="en-US" dirty="0">
                <a:latin typeface="Times New Roman" panose="02020603050405020304" pitchFamily="18" charset="0"/>
                <a:cs typeface="Times New Roman" panose="02020603050405020304" pitchFamily="18" charset="0"/>
              </a:rPr>
              <a:t>The dataset is from the Mendeley data. The data was collected from various Middle East Technical University(METU) Campus Buildings. It was published on 23</a:t>
            </a:r>
            <a:r>
              <a:rPr lang="en-US" baseline="30000" dirty="0">
                <a:latin typeface="Times New Roman" panose="02020603050405020304" pitchFamily="18" charset="0"/>
                <a:cs typeface="Times New Roman" panose="02020603050405020304" pitchFamily="18" charset="0"/>
              </a:rPr>
              <a:t>rd</a:t>
            </a:r>
            <a:r>
              <a:rPr lang="en-US" dirty="0">
                <a:latin typeface="Times New Roman" panose="02020603050405020304" pitchFamily="18" charset="0"/>
                <a:cs typeface="Times New Roman" panose="02020603050405020304" pitchFamily="18" charset="0"/>
              </a:rPr>
              <a:t> June 2019 by </a:t>
            </a:r>
            <a:r>
              <a:rPr lang="en-US" dirty="0" err="1">
                <a:latin typeface="Times New Roman" panose="02020603050405020304" pitchFamily="18" charset="0"/>
                <a:cs typeface="Times New Roman" panose="02020603050405020304" pitchFamily="18" charset="0"/>
              </a:rPr>
              <a:t>Caglar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Firat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Ozgenel</a:t>
            </a:r>
            <a:r>
              <a:rPr lang="en-US" dirty="0">
                <a:latin typeface="Times New Roman" panose="02020603050405020304" pitchFamily="18" charset="0"/>
                <a:cs typeface="Times New Roman" panose="02020603050405020304" pitchFamily="18" charset="0"/>
              </a:rPr>
              <a:t> [1]. </a:t>
            </a:r>
          </a:p>
          <a:p>
            <a:pPr marL="0" indent="0" algn="ctr">
              <a:buNone/>
            </a:pPr>
            <a:r>
              <a:rPr lang="en-US" dirty="0">
                <a:latin typeface="Times New Roman" panose="02020603050405020304" pitchFamily="18" charset="0"/>
                <a:cs typeface="Times New Roman" panose="02020603050405020304" pitchFamily="18" charset="0"/>
              </a:rPr>
              <a:t>The dataset is unstructured, and it’s divided into two; negative and positive cracked images for image classification. Each class has 20000 images with a total of 40000 images with 227X227 pixels with RGB channels </a:t>
            </a:r>
          </a:p>
          <a:p>
            <a:pPr marL="0" indent="0" algn="ctr">
              <a:buNone/>
            </a:pPr>
            <a:r>
              <a:rPr lang="en-US" dirty="0">
                <a:latin typeface="Times New Roman" panose="02020603050405020304" pitchFamily="18" charset="0"/>
                <a:cs typeface="Times New Roman" panose="02020603050405020304" pitchFamily="18" charset="0"/>
              </a:rPr>
              <a:t>Link to dataset website: </a:t>
            </a:r>
            <a:r>
              <a:rPr lang="en-US" b="0" i="0" u="none" strike="noStrike" dirty="0">
                <a:effectLst/>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https://data.mendeley.com/datasets/5y9wdsg2zt/2</a:t>
            </a:r>
            <a:endParaRPr lang="en-US" b="0" i="0" dirty="0">
              <a:effectLst/>
              <a:latin typeface="Times New Roman" panose="02020603050405020304" pitchFamily="18" charset="0"/>
              <a:cs typeface="Times New Roman" panose="02020603050405020304" pitchFamily="18" charset="0"/>
            </a:endParaRPr>
          </a:p>
          <a:p>
            <a:pPr marL="0" indent="0" algn="ctr">
              <a:buNone/>
            </a:pPr>
            <a:r>
              <a:rPr lang="en-US" dirty="0">
                <a:latin typeface="Times New Roman" panose="02020603050405020304" pitchFamily="18" charset="0"/>
                <a:cs typeface="Times New Roman" panose="02020603050405020304" pitchFamily="18" charset="0"/>
              </a:rPr>
              <a:t>Link to dataset: </a:t>
            </a:r>
            <a:r>
              <a:rPr lang="en-US" b="0" i="0" u="none" strike="noStrike" dirty="0">
                <a:effectLst/>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https://md-datasets-cache-zipfiles-prod.s3.eu-west-1.amazonaws.com/5y9wdsg2zt-2.zip</a:t>
            </a:r>
            <a:endParaRPr lang="en-US" b="0" i="0" dirty="0">
              <a:effectLst/>
              <a:latin typeface="Times New Roman" panose="02020603050405020304" pitchFamily="18" charset="0"/>
              <a:cs typeface="Times New Roman" panose="02020603050405020304" pitchFamily="18" charset="0"/>
            </a:endParaRPr>
          </a:p>
          <a:p>
            <a:endParaRPr lang="en-US" dirty="0">
              <a:solidFill>
                <a:srgbClr val="24292E"/>
              </a:solidFill>
              <a:latin typeface="-apple-system"/>
            </a:endParaRPr>
          </a:p>
        </p:txBody>
      </p:sp>
      <p:pic>
        <p:nvPicPr>
          <p:cNvPr id="4" name="Audio 3">
            <a:hlinkClick r:id="" action="ppaction://media"/>
            <a:extLst>
              <a:ext uri="{FF2B5EF4-FFF2-40B4-BE49-F238E27FC236}">
                <a16:creationId xmlns:a16="http://schemas.microsoft.com/office/drawing/2014/main" id="{54B1AA8E-00C8-4E8C-BFF3-BC4A4B5AFCD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167473087"/>
      </p:ext>
    </p:extLst>
  </p:cSld>
  <p:clrMapOvr>
    <a:masterClrMapping/>
  </p:clrMapOvr>
  <mc:AlternateContent xmlns:mc="http://schemas.openxmlformats.org/markup-compatibility/2006">
    <mc:Choice xmlns:p14="http://schemas.microsoft.com/office/powerpoint/2010/main" Requires="p14">
      <p:transition spd="slow" p14:dur="2000" advTm="35861"/>
    </mc:Choice>
    <mc:Fallback>
      <p:transition spd="slow" advTm="358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F1D2B-43AA-407B-A22E-EBDF30BC0A09}"/>
              </a:ext>
            </a:extLst>
          </p:cNvPr>
          <p:cNvSpPr>
            <a:spLocks noGrp="1"/>
          </p:cNvSpPr>
          <p:nvPr>
            <p:ph type="title"/>
          </p:nvPr>
        </p:nvSpPr>
        <p:spPr/>
        <p:txBody>
          <a:bodyPr>
            <a:normAutofit/>
          </a:bodyPr>
          <a:lstStyle/>
          <a:p>
            <a:pPr algn="ctr"/>
            <a:r>
              <a:rPr lang="en-US" sz="4800"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C129A746-81A0-488D-AA1A-C2D470E3369E}"/>
              </a:ext>
            </a:extLst>
          </p:cNvPr>
          <p:cNvSpPr>
            <a:spLocks noGrp="1"/>
          </p:cNvSpPr>
          <p:nvPr>
            <p:ph idx="1"/>
          </p:nvPr>
        </p:nvSpPr>
        <p:spPr/>
        <p:txBody>
          <a:bodyPr>
            <a:normAutofit fontScale="85000" lnSpcReduction="20000"/>
          </a:bodyPr>
          <a:lstStyle/>
          <a:p>
            <a:pPr algn="l"/>
            <a:r>
              <a:rPr lang="en-US" b="0" i="0" dirty="0">
                <a:effectLst/>
                <a:latin typeface="-apple-system"/>
              </a:rPr>
              <a:t>1] </a:t>
            </a:r>
            <a:r>
              <a:rPr lang="en-US" b="0" i="0" dirty="0" err="1">
                <a:effectLst/>
                <a:latin typeface="-apple-system"/>
              </a:rPr>
              <a:t>Özgenel</a:t>
            </a:r>
            <a:r>
              <a:rPr lang="en-US" b="0" i="0" dirty="0">
                <a:effectLst/>
                <a:latin typeface="-apple-system"/>
              </a:rPr>
              <a:t>, Ç. F. (2019, 07 23). Mendeley Data. Retrieved from Concrete Crack Images for Classification: </a:t>
            </a:r>
            <a:r>
              <a:rPr lang="en-US" b="0" i="0" u="none" strike="noStrike" dirty="0">
                <a:effectLst/>
                <a:latin typeface="-apple-system"/>
                <a:hlinkClick r:id="rId4">
                  <a:extLst>
                    <a:ext uri="{A12FA001-AC4F-418D-AE19-62706E023703}">
                      <ahyp:hlinkClr xmlns:ahyp="http://schemas.microsoft.com/office/drawing/2018/hyperlinkcolor" val="tx"/>
                    </a:ext>
                  </a:extLst>
                </a:hlinkClick>
              </a:rPr>
              <a:t>https://data.mendeley.com/datasets/5y9wdsg2zt/2</a:t>
            </a:r>
            <a:endParaRPr lang="en-US" b="0" i="0" dirty="0">
              <a:effectLst/>
              <a:latin typeface="-apple-system"/>
            </a:endParaRPr>
          </a:p>
          <a:p>
            <a:pPr algn="l"/>
            <a:r>
              <a:rPr lang="en-US" b="0" i="0" dirty="0">
                <a:effectLst/>
                <a:latin typeface="-apple-system"/>
              </a:rPr>
              <a:t>[2] SCIENTIFIC, G. (2019, August 17). Evaluating Cracking in Concrete: Procedures. Retrieved from GIATEC: </a:t>
            </a:r>
            <a:r>
              <a:rPr lang="en-US" b="0" i="0" u="none" strike="noStrike" dirty="0">
                <a:effectLst/>
                <a:latin typeface="-apple-system"/>
                <a:hlinkClick r:id="rId5">
                  <a:extLst>
                    <a:ext uri="{A12FA001-AC4F-418D-AE19-62706E023703}">
                      <ahyp:hlinkClr xmlns:ahyp="http://schemas.microsoft.com/office/drawing/2018/hyperlinkcolor" val="tx"/>
                    </a:ext>
                  </a:extLst>
                </a:hlinkClick>
              </a:rPr>
              <a:t>https://www.giatecscientific.com/education/cracking-in-concrete-procedures/</a:t>
            </a:r>
            <a:endParaRPr lang="en-US" b="0" i="0" dirty="0">
              <a:effectLst/>
              <a:latin typeface="-apple-system"/>
            </a:endParaRPr>
          </a:p>
          <a:p>
            <a:pPr algn="l"/>
            <a:r>
              <a:rPr lang="en-US" b="0" i="0" dirty="0">
                <a:effectLst/>
                <a:latin typeface="-apple-system"/>
              </a:rPr>
              <a:t>[3] </a:t>
            </a:r>
            <a:r>
              <a:rPr lang="en-US" b="0" i="0" dirty="0" err="1">
                <a:effectLst/>
                <a:latin typeface="-apple-system"/>
              </a:rPr>
              <a:t>Vadapalli</a:t>
            </a:r>
            <a:r>
              <a:rPr lang="en-US" b="0" i="0" dirty="0">
                <a:effectLst/>
                <a:latin typeface="-apple-system"/>
              </a:rPr>
              <a:t>, P. (2021, February 25). Image Classification in CNN: Everything You Need to Know. Retrieved from </a:t>
            </a:r>
            <a:r>
              <a:rPr lang="en-US" b="0" i="0" dirty="0" err="1">
                <a:effectLst/>
                <a:latin typeface="-apple-system"/>
              </a:rPr>
              <a:t>upgradeblog</a:t>
            </a:r>
            <a:r>
              <a:rPr lang="en-US" b="0" i="0" dirty="0">
                <a:effectLst/>
                <a:latin typeface="-apple-system"/>
              </a:rPr>
              <a:t>: </a:t>
            </a:r>
            <a:r>
              <a:rPr lang="en-US" b="0" i="0" u="none" strike="noStrike" dirty="0">
                <a:effectLst/>
                <a:latin typeface="-apple-system"/>
                <a:hlinkClick r:id="rId6">
                  <a:extLst>
                    <a:ext uri="{A12FA001-AC4F-418D-AE19-62706E023703}">
                      <ahyp:hlinkClr xmlns:ahyp="http://schemas.microsoft.com/office/drawing/2018/hyperlinkcolor" val="tx"/>
                    </a:ext>
                  </a:extLst>
                </a:hlinkClick>
              </a:rPr>
              <a:t>https://www.upgrad.com/blog/image-classification-in-cnn/</a:t>
            </a:r>
            <a:endParaRPr lang="en-US" b="0" i="0" dirty="0">
              <a:effectLst/>
              <a:latin typeface="-apple-system"/>
            </a:endParaRPr>
          </a:p>
          <a:p>
            <a:pPr algn="l"/>
            <a:r>
              <a:rPr lang="en-US" b="0" i="0" dirty="0">
                <a:effectLst/>
                <a:latin typeface="-apple-system"/>
              </a:rPr>
              <a:t>[4] Wikipedia. (2021, February 13). 2013 Dhaka garment factory collapse. Retrieved from Wikipedia: </a:t>
            </a:r>
            <a:r>
              <a:rPr lang="en-US" b="0" i="0" u="none" strike="noStrike" dirty="0">
                <a:effectLst/>
                <a:latin typeface="-apple-system"/>
                <a:hlinkClick r:id="rId7">
                  <a:extLst>
                    <a:ext uri="{A12FA001-AC4F-418D-AE19-62706E023703}">
                      <ahyp:hlinkClr xmlns:ahyp="http://schemas.microsoft.com/office/drawing/2018/hyperlinkcolor" val="tx"/>
                    </a:ext>
                  </a:extLst>
                </a:hlinkClick>
              </a:rPr>
              <a:t>https://en.wikipedia.org/wiki/2013_Dhaka_garment_factory_collapse</a:t>
            </a:r>
            <a:endParaRPr lang="en-US" b="0" i="0" dirty="0">
              <a:effectLst/>
              <a:latin typeface="-apple-system"/>
            </a:endParaRPr>
          </a:p>
          <a:p>
            <a:endParaRPr lang="en-US" dirty="0"/>
          </a:p>
        </p:txBody>
      </p:sp>
      <p:pic>
        <p:nvPicPr>
          <p:cNvPr id="4" name="Audio 3">
            <a:hlinkClick r:id="" action="ppaction://media"/>
            <a:extLst>
              <a:ext uri="{FF2B5EF4-FFF2-40B4-BE49-F238E27FC236}">
                <a16:creationId xmlns:a16="http://schemas.microsoft.com/office/drawing/2014/main" id="{978B1E78-A68A-46F1-8DCC-5888F738DEA8}"/>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424528722"/>
      </p:ext>
    </p:extLst>
  </p:cSld>
  <p:clrMapOvr>
    <a:masterClrMapping/>
  </p:clrMapOvr>
  <mc:AlternateContent xmlns:mc="http://schemas.openxmlformats.org/markup-compatibility/2006">
    <mc:Choice xmlns:p14="http://schemas.microsoft.com/office/powerpoint/2010/main" Requires="p14">
      <p:transition spd="slow" p14:dur="2000" advTm="6834"/>
    </mc:Choice>
    <mc:Fallback>
      <p:transition spd="slow" advTm="68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TM04033919[[fn=Circuit]]</Template>
  <TotalTime>220</TotalTime>
  <Words>752</Words>
  <Application>Microsoft Office PowerPoint</Application>
  <PresentationFormat>Widescreen</PresentationFormat>
  <Paragraphs>26</Paragraphs>
  <Slides>9</Slides>
  <Notes>0</Notes>
  <HiddenSlides>0</HiddenSlides>
  <MMClips>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-apple-system</vt:lpstr>
      <vt:lpstr>Arial</vt:lpstr>
      <vt:lpstr>Times New Roman</vt:lpstr>
      <vt:lpstr>Tw Cen MT</vt:lpstr>
      <vt:lpstr>Circuit</vt:lpstr>
      <vt:lpstr>CONCRETE CRACK DETECTION SYSTEM</vt:lpstr>
      <vt:lpstr>INTRODUCTION</vt:lpstr>
      <vt:lpstr>PROBLEM STATEMENT</vt:lpstr>
      <vt:lpstr>PROJECT OBJECTIVE</vt:lpstr>
      <vt:lpstr>METHODOLOGY</vt:lpstr>
      <vt:lpstr>Related works</vt:lpstr>
      <vt:lpstr>Business goals</vt:lpstr>
      <vt:lpstr>Dataset</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Concrete crack detection system</dc:title>
  <dc:creator>CLIFF</dc:creator>
  <cp:lastModifiedBy>CLIFF</cp:lastModifiedBy>
  <cp:revision>1</cp:revision>
  <dcterms:created xsi:type="dcterms:W3CDTF">2021-02-27T13:37:09Z</dcterms:created>
  <dcterms:modified xsi:type="dcterms:W3CDTF">2021-03-07T14:25:43Z</dcterms:modified>
</cp:coreProperties>
</file>

<file path=docProps/thumbnail.jpeg>
</file>